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4" d="100"/>
          <a:sy n="104" d="100"/>
        </p:scale>
        <p:origin x="182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26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0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09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04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3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307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443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95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94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7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90708-825A-4600-ABA4-1A9752F60718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42D4F-7759-4F83-BE59-9F036DFED4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54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33019" y="188640"/>
            <a:ext cx="3424581" cy="86409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6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S1-A09</a:t>
            </a:r>
          </a:p>
        </p:txBody>
      </p:sp>
      <p:sp>
        <p:nvSpPr>
          <p:cNvPr id="5" name="Rectangle 40"/>
          <p:cNvSpPr>
            <a:spLocks noChangeArrowheads="1"/>
          </p:cNvSpPr>
          <p:nvPr/>
        </p:nvSpPr>
        <p:spPr bwMode="auto">
          <a:xfrm>
            <a:off x="233018" y="1194137"/>
            <a:ext cx="8587453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 コアタイム </a:t>
            </a:r>
            <a:r>
              <a:rPr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lang="en-US" altLang="ja-JP" sz="4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:30</a:t>
            </a:r>
            <a:r>
              <a:rPr lang="ja-JP" altLang="en-US" sz="4000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～</a:t>
            </a:r>
            <a:r>
              <a:rPr lang="en-US" altLang="ja-JP" sz="4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14:15</a:t>
            </a:r>
            <a:r>
              <a:rPr lang="ja-JP" altLang="en-US" sz="4000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6" name="Rectangle 40"/>
          <p:cNvSpPr>
            <a:spLocks noChangeArrowheads="1"/>
          </p:cNvSpPr>
          <p:nvPr/>
        </p:nvSpPr>
        <p:spPr bwMode="auto">
          <a:xfrm>
            <a:off x="238614" y="2321585"/>
            <a:ext cx="800579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発表者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草津 花子（立命館大学）</a:t>
            </a:r>
            <a:endParaRPr lang="en-US" altLang="ja-JP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琵琶 太郎（立命館大学）　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6676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Segoe UI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inohira</dc:creator>
  <cp:lastModifiedBy>王 忠奎(wangzk)</cp:lastModifiedBy>
  <cp:revision>21</cp:revision>
  <dcterms:created xsi:type="dcterms:W3CDTF">2016-12-28T01:05:55Z</dcterms:created>
  <dcterms:modified xsi:type="dcterms:W3CDTF">2025-10-31T04:33:41Z</dcterms:modified>
</cp:coreProperties>
</file>